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7" r:id="rId5"/>
    <p:sldId id="258" r:id="rId6"/>
    <p:sldId id="259" r:id="rId7"/>
    <p:sldId id="260" r:id="rId8"/>
    <p:sldId id="263" r:id="rId9"/>
    <p:sldId id="264" r:id="rId10"/>
    <p:sldId id="261" r:id="rId11"/>
    <p:sldId id="262" r:id="rId12"/>
    <p:sldId id="265" r:id="rId13"/>
    <p:sldId id="266" r:id="rId14"/>
    <p:sldId id="267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56510" y="1187450"/>
            <a:ext cx="70789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/>
              <a:t>基础算法(三) -- DFS 进阶</a:t>
            </a:r>
            <a:endParaRPr lang="zh-CN" altLang="en-US" sz="4000"/>
          </a:p>
          <a:p>
            <a:pPr algn="ctr"/>
            <a:r>
              <a:rPr lang="zh-CN" altLang="en-US" sz="4000"/>
              <a:t>减枝优化</a:t>
            </a:r>
            <a:endParaRPr lang="zh-CN" altLang="en-US" sz="4000"/>
          </a:p>
        </p:txBody>
      </p:sp>
      <p:sp>
        <p:nvSpPr>
          <p:cNvPr id="4" name="文本框 3"/>
          <p:cNvSpPr txBox="1"/>
          <p:nvPr/>
        </p:nvSpPr>
        <p:spPr>
          <a:xfrm>
            <a:off x="1805940" y="3177540"/>
            <a:ext cx="85801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47. Permutations II</a:t>
            </a:r>
            <a:endParaRPr lang="zh-CN" altLang="en-US" sz="2400"/>
          </a:p>
          <a:p>
            <a:pPr algn="l"/>
            <a:r>
              <a:rPr lang="zh-CN" altLang="en-US" sz="2400"/>
              <a:t>1723. Find Minimum Time to Finish All Jobs</a:t>
            </a:r>
            <a:endParaRPr lang="zh-CN" altLang="en-US" sz="2400"/>
          </a:p>
          <a:p>
            <a:pPr algn="l"/>
            <a:r>
              <a:rPr lang="zh-CN" altLang="en-US" sz="2400"/>
              <a:t>1986. Minimum Number of Work Sessions to Finish the Tasks</a:t>
            </a:r>
            <a:endParaRPr lang="zh-CN" altLang="en-US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415"/>
            <a:ext cx="12192000" cy="6821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955"/>
            <a:ext cx="12192000" cy="6815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955"/>
            <a:ext cx="12192000" cy="68154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39700"/>
            <a:ext cx="11163300" cy="6578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445"/>
            <a:ext cx="12192000" cy="659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12192000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25880"/>
            <a:ext cx="12192000" cy="4205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780"/>
            <a:ext cx="6864350" cy="6876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35" y="2907030"/>
            <a:ext cx="7022465" cy="3950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5940" y="797560"/>
            <a:ext cx="1106233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 level 其本质是记录当前已经拼出的个数，一旦其达到了 nums 数组的长度，说明此时已经是一个全排列了，</a:t>
            </a:r>
            <a:endParaRPr lang="zh-CN" altLang="en-US"/>
          </a:p>
          <a:p>
            <a:pPr algn="l"/>
            <a:r>
              <a:rPr lang="zh-CN" altLang="en-US"/>
              <a:t>因为再加数字的话，就会超出。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还有就是，为啥这里的 level 要从0开始遍历，因为这是求全排列，每个位置都可能放任意一个数字，</a:t>
            </a:r>
            <a:endParaRPr lang="zh-CN" altLang="en-US"/>
          </a:p>
          <a:p>
            <a:pPr algn="l"/>
            <a:r>
              <a:rPr lang="zh-CN" altLang="en-US"/>
              <a:t>这样会有个问题，数字有可能被重复使用，由于全排列是不能重复使用数字的，</a:t>
            </a:r>
            <a:endParaRPr lang="zh-CN" altLang="en-US"/>
          </a:p>
          <a:p>
            <a:pPr algn="l"/>
            <a:r>
              <a:rPr lang="zh-CN" altLang="en-US"/>
              <a:t>所以需要用一个 visited 数组来标记某个数字是否使用过</a:t>
            </a:r>
            <a:r>
              <a:rPr lang="en-US" altLang="zh-CN"/>
              <a:t>。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0"/>
            <a:ext cx="121202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35000" y="621030"/>
            <a:ext cx="1126109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由于递归的 for 都是从0开始，难免会重复遍历到数字，而全排列不能重复使用数字，意思是每个 nums 中</a:t>
            </a:r>
            <a:endParaRPr lang="zh-CN" altLang="en-US"/>
          </a:p>
          <a:p>
            <a:pPr algn="l"/>
            <a:r>
              <a:rPr lang="zh-CN" altLang="en-US"/>
              <a:t>的数字在全排列中只能使用一次（当然这并不妨碍 nums 中存在重复数字）。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不能重复使用数字就靠 </a:t>
            </a:r>
            <a:r>
              <a:rPr lang="en-US" altLang="zh-CN"/>
              <a:t>used </a:t>
            </a:r>
            <a:r>
              <a:rPr lang="zh-CN" altLang="en-US"/>
              <a:t>数组来保证，这就是第一个 if</a:t>
            </a:r>
            <a:r>
              <a:rPr lang="en-US" altLang="zh-CN"/>
              <a:t> ( </a:t>
            </a:r>
            <a:r>
              <a:rPr lang="en-US" altLang="zh-CN">
                <a:sym typeface="+mn-ea"/>
              </a:rPr>
              <a:t>used[i] </a:t>
            </a:r>
            <a:r>
              <a:rPr lang="en-US" altLang="zh-CN"/>
              <a:t>)</a:t>
            </a:r>
            <a:r>
              <a:rPr lang="zh-CN" altLang="en-US"/>
              <a:t> 的意义所在。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关键来看第二个 if 剪枝的意义，这里说当前数字和前一个数字相同，且前一个数字的 </a:t>
            </a:r>
            <a:r>
              <a:rPr lang="en-US" altLang="zh-CN">
                <a:sym typeface="+mn-ea"/>
              </a:rPr>
              <a:t>used </a:t>
            </a:r>
            <a:r>
              <a:rPr lang="zh-CN" altLang="en-US"/>
              <a:t>值为</a:t>
            </a:r>
            <a:r>
              <a:rPr lang="en-US" altLang="zh-CN"/>
              <a:t> </a:t>
            </a:r>
            <a:r>
              <a:rPr lang="en-US" altLang="zh-CN"/>
              <a:t>false </a:t>
            </a:r>
            <a:r>
              <a:rPr lang="zh-CN" altLang="en-US"/>
              <a:t>的时候，</a:t>
            </a:r>
            <a:endParaRPr lang="zh-CN" altLang="en-US"/>
          </a:p>
          <a:p>
            <a:pPr algn="l"/>
            <a:r>
              <a:rPr lang="zh-CN" altLang="en-US"/>
              <a:t>必须跳过。这里的前一个数 </a:t>
            </a:r>
            <a:r>
              <a:rPr lang="en-US" altLang="zh-CN">
                <a:sym typeface="+mn-ea"/>
              </a:rPr>
              <a:t>used </a:t>
            </a:r>
            <a:r>
              <a:rPr lang="zh-CN" altLang="en-US"/>
              <a:t>值为</a:t>
            </a:r>
            <a:r>
              <a:rPr lang="en-US" altLang="zh-CN"/>
              <a:t> false </a:t>
            </a:r>
            <a:r>
              <a:rPr lang="zh-CN" altLang="en-US"/>
              <a:t>，并不代表前一个数字没有被处理过，</a:t>
            </a:r>
            <a:endParaRPr lang="zh-CN" altLang="en-US"/>
          </a:p>
          <a:p>
            <a:pPr algn="l"/>
            <a:r>
              <a:rPr lang="zh-CN" altLang="en-US"/>
              <a:t>也可能是递归结束后恢复状态时将 </a:t>
            </a:r>
            <a:r>
              <a:rPr lang="en-US" altLang="zh-CN">
                <a:sym typeface="+mn-ea"/>
              </a:rPr>
              <a:t>used </a:t>
            </a:r>
            <a:r>
              <a:rPr lang="zh-CN" altLang="en-US"/>
              <a:t>值重置为</a:t>
            </a:r>
            <a:r>
              <a:rPr lang="en-US" altLang="zh-CN"/>
              <a:t> false </a:t>
            </a:r>
            <a:r>
              <a:rPr lang="zh-CN" altLang="en-US"/>
              <a:t>了。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WPS 演示</Application>
  <PresentationFormat>宽屏</PresentationFormat>
  <Paragraphs>23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汉仪书宋二KW</vt:lpstr>
      <vt:lpstr>Calibri</vt:lpstr>
      <vt:lpstr>Helvetica Neue</vt:lpstr>
      <vt:lpstr>微软雅黑</vt:lpstr>
      <vt:lpstr>汉仪旗黑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23</cp:revision>
  <dcterms:created xsi:type="dcterms:W3CDTF">2022-12-03T14:31:26Z</dcterms:created>
  <dcterms:modified xsi:type="dcterms:W3CDTF">2022-12-03T14:31:26Z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7EEA0CE4474E3027FE837B6363361A2A</vt:lpwstr>
  </property>
</Properties>
</file>